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showGuides="1">
      <p:cViewPr varScale="1">
        <p:scale>
          <a:sx n="68" d="100"/>
          <a:sy n="68"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ED3780D6-EEA6-4ABB-834B-E7BE862E1C88}" type="datetimeFigureOut">
              <a:rPr lang="es-VE" smtClean="0"/>
              <a:t>9/8/2022</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47C25E2F-E970-445B-BF90-26EFD3A94B47}" type="slidenum">
              <a:rPr lang="es-VE" smtClean="0"/>
              <a:t>‹Nº›</a:t>
            </a:fld>
            <a:endParaRPr lang="es-VE"/>
          </a:p>
        </p:txBody>
      </p:sp>
      <p:grpSp>
        <p:nvGrpSpPr>
          <p:cNvPr id="11" name="Grupo 10"/>
          <p:cNvGrpSpPr/>
          <p:nvPr userDrawn="1"/>
        </p:nvGrpSpPr>
        <p:grpSpPr>
          <a:xfrm>
            <a:off x="-76" y="-110634"/>
            <a:ext cx="12210490" cy="1856509"/>
            <a:chOff x="-76" y="-110634"/>
            <a:chExt cx="12210490" cy="1856509"/>
          </a:xfrm>
        </p:grpSpPr>
        <p:pic>
          <p:nvPicPr>
            <p:cNvPr id="7" name="Imagen 6"/>
            <p:cNvPicPr>
              <a:picLocks noChangeAspect="1"/>
            </p:cNvPicPr>
            <p:nvPr userDrawn="1"/>
          </p:nvPicPr>
          <p:blipFill rotWithShape="1">
            <a:blip r:embed="rId2">
              <a:extLst>
                <a:ext uri="{28A0092B-C50C-407E-A947-70E740481C1C}">
                  <a14:useLocalDpi xmlns:a14="http://schemas.microsoft.com/office/drawing/2010/main" val="0"/>
                </a:ext>
              </a:extLst>
            </a:blip>
            <a:srcRect l="42227" r="6602"/>
            <a:stretch/>
          </p:blipFill>
          <p:spPr>
            <a:xfrm>
              <a:off x="3183189" y="-110634"/>
              <a:ext cx="9022770" cy="1856509"/>
            </a:xfrm>
            <a:prstGeom prst="rect">
              <a:avLst/>
            </a:prstGeom>
          </p:spPr>
        </p:pic>
        <p:pic>
          <p:nvPicPr>
            <p:cNvPr id="8" name="Imagen 7"/>
            <p:cNvPicPr>
              <a:picLocks noChangeAspect="1"/>
            </p:cNvPicPr>
            <p:nvPr userDrawn="1"/>
          </p:nvPicPr>
          <p:blipFill rotWithShape="1">
            <a:blip r:embed="rId3">
              <a:extLst>
                <a:ext uri="{28A0092B-C50C-407E-A947-70E740481C1C}">
                  <a14:useLocalDpi xmlns:a14="http://schemas.microsoft.com/office/drawing/2010/main" val="0"/>
                </a:ext>
              </a:extLst>
            </a:blip>
            <a:srcRect l="45617" r="6168"/>
            <a:stretch/>
          </p:blipFill>
          <p:spPr>
            <a:xfrm>
              <a:off x="3192988" y="50777"/>
              <a:ext cx="9017426" cy="1556831"/>
            </a:xfrm>
            <a:prstGeom prst="rect">
              <a:avLst/>
            </a:prstGeom>
          </p:spPr>
        </p:pic>
        <p:pic>
          <p:nvPicPr>
            <p:cNvPr id="9" name="Imagen 8"/>
            <p:cNvPicPr>
              <a:picLocks noChangeAspect="1"/>
            </p:cNvPicPr>
            <p:nvPr userDrawn="1"/>
          </p:nvPicPr>
          <p:blipFill rotWithShape="1">
            <a:blip r:embed="rId4">
              <a:extLst>
                <a:ext uri="{28A0092B-C50C-407E-A947-70E740481C1C}">
                  <a14:useLocalDpi xmlns:a14="http://schemas.microsoft.com/office/drawing/2010/main" val="0"/>
                </a:ext>
              </a:extLst>
            </a:blip>
            <a:srcRect l="71420"/>
            <a:stretch/>
          </p:blipFill>
          <p:spPr>
            <a:xfrm>
              <a:off x="-76" y="117923"/>
              <a:ext cx="3178366" cy="1111170"/>
            </a:xfrm>
            <a:prstGeom prst="rect">
              <a:avLst/>
            </a:prstGeom>
          </p:spPr>
        </p:pic>
        <p:sp>
          <p:nvSpPr>
            <p:cNvPr id="10" name="CuadroTexto 9"/>
            <p:cNvSpPr txBox="1"/>
            <p:nvPr userDrawn="1"/>
          </p:nvSpPr>
          <p:spPr>
            <a:xfrm>
              <a:off x="0" y="1250864"/>
              <a:ext cx="5915402" cy="230832"/>
            </a:xfrm>
            <a:prstGeom prst="rect">
              <a:avLst/>
            </a:prstGeom>
            <a:noFill/>
          </p:spPr>
          <p:txBody>
            <a:bodyPr wrap="none" rtlCol="0">
              <a:spAutoFit/>
            </a:bodyPr>
            <a:lstStyle/>
            <a:p>
              <a:pPr algn="ctr"/>
              <a:r>
                <a:rPr lang="es-VE" sz="900" i="1" spc="300" dirty="0">
                  <a:solidFill>
                    <a:prstClr val="white">
                      <a:lumMod val="50000"/>
                    </a:prstClr>
                  </a:solidFill>
                  <a:latin typeface="Montserrat" panose="02000505000000020004" pitchFamily="2" charset="0"/>
                </a:rPr>
                <a:t>Hacia un desarrollo sustentable de la pesca y la acuicultura</a:t>
              </a:r>
            </a:p>
          </p:txBody>
        </p:sp>
      </p:grpSp>
    </p:spTree>
    <p:extLst>
      <p:ext uri="{BB962C8B-B14F-4D97-AF65-F5344CB8AC3E}">
        <p14:creationId xmlns:p14="http://schemas.microsoft.com/office/powerpoint/2010/main" val="282053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ED3780D6-EEA6-4ABB-834B-E7BE862E1C88}" type="datetimeFigureOut">
              <a:rPr lang="es-VE" smtClean="0"/>
              <a:t>9/8/2022</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2187768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V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ED3780D6-EEA6-4ABB-834B-E7BE862E1C88}" type="datetimeFigureOut">
              <a:rPr lang="es-VE" smtClean="0"/>
              <a:t>9/8/2022</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326931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10"/>
          </p:nvPr>
        </p:nvSpPr>
        <p:spPr/>
        <p:txBody>
          <a:bodyPr/>
          <a:lstStyle/>
          <a:p>
            <a:fld id="{ED3780D6-EEA6-4ABB-834B-E7BE862E1C88}" type="datetimeFigureOut">
              <a:rPr lang="es-VE" smtClean="0"/>
              <a:t>9/8/2022</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272872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V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D3780D6-EEA6-4ABB-834B-E7BE862E1C88}" type="datetimeFigureOut">
              <a:rPr lang="es-VE" smtClean="0"/>
              <a:t>9/8/2022</a:t>
            </a:fld>
            <a:endParaRPr lang="es-VE"/>
          </a:p>
        </p:txBody>
      </p:sp>
      <p:sp>
        <p:nvSpPr>
          <p:cNvPr id="5" name="Marcador de pie de página 4"/>
          <p:cNvSpPr>
            <a:spLocks noGrp="1"/>
          </p:cNvSpPr>
          <p:nvPr>
            <p:ph type="ftr" sz="quarter" idx="11"/>
          </p:nvPr>
        </p:nvSpPr>
        <p:spPr/>
        <p:txBody>
          <a:bodyPr/>
          <a:lstStyle/>
          <a:p>
            <a:endParaRPr lang="es-VE"/>
          </a:p>
        </p:txBody>
      </p:sp>
      <p:sp>
        <p:nvSpPr>
          <p:cNvPr id="6" name="Marcador de número de diapositiva 5"/>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66747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fecha 4"/>
          <p:cNvSpPr>
            <a:spLocks noGrp="1"/>
          </p:cNvSpPr>
          <p:nvPr>
            <p:ph type="dt" sz="half" idx="10"/>
          </p:nvPr>
        </p:nvSpPr>
        <p:spPr/>
        <p:txBody>
          <a:bodyPr/>
          <a:lstStyle/>
          <a:p>
            <a:fld id="{ED3780D6-EEA6-4ABB-834B-E7BE862E1C88}" type="datetimeFigureOut">
              <a:rPr lang="es-VE" smtClean="0"/>
              <a:t>9/8/2022</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262423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V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Marcador de fecha 6"/>
          <p:cNvSpPr>
            <a:spLocks noGrp="1"/>
          </p:cNvSpPr>
          <p:nvPr>
            <p:ph type="dt" sz="half" idx="10"/>
          </p:nvPr>
        </p:nvSpPr>
        <p:spPr/>
        <p:txBody>
          <a:bodyPr/>
          <a:lstStyle/>
          <a:p>
            <a:fld id="{ED3780D6-EEA6-4ABB-834B-E7BE862E1C88}" type="datetimeFigureOut">
              <a:rPr lang="es-VE" smtClean="0"/>
              <a:t>9/8/2022</a:t>
            </a:fld>
            <a:endParaRPr lang="es-VE"/>
          </a:p>
        </p:txBody>
      </p:sp>
      <p:sp>
        <p:nvSpPr>
          <p:cNvPr id="8" name="Marcador de pie de página 7"/>
          <p:cNvSpPr>
            <a:spLocks noGrp="1"/>
          </p:cNvSpPr>
          <p:nvPr>
            <p:ph type="ftr" sz="quarter" idx="11"/>
          </p:nvPr>
        </p:nvSpPr>
        <p:spPr/>
        <p:txBody>
          <a:bodyPr/>
          <a:lstStyle/>
          <a:p>
            <a:endParaRPr lang="es-VE"/>
          </a:p>
        </p:txBody>
      </p:sp>
      <p:sp>
        <p:nvSpPr>
          <p:cNvPr id="9" name="Marcador de número de diapositiva 8"/>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41080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VE"/>
          </a:p>
        </p:txBody>
      </p:sp>
      <p:sp>
        <p:nvSpPr>
          <p:cNvPr id="3" name="Marcador de fecha 2"/>
          <p:cNvSpPr>
            <a:spLocks noGrp="1"/>
          </p:cNvSpPr>
          <p:nvPr>
            <p:ph type="dt" sz="half" idx="10"/>
          </p:nvPr>
        </p:nvSpPr>
        <p:spPr/>
        <p:txBody>
          <a:bodyPr/>
          <a:lstStyle/>
          <a:p>
            <a:fld id="{ED3780D6-EEA6-4ABB-834B-E7BE862E1C88}" type="datetimeFigureOut">
              <a:rPr lang="es-VE" smtClean="0"/>
              <a:t>9/8/2022</a:t>
            </a:fld>
            <a:endParaRPr lang="es-VE"/>
          </a:p>
        </p:txBody>
      </p:sp>
      <p:sp>
        <p:nvSpPr>
          <p:cNvPr id="4" name="Marcador de pie de página 3"/>
          <p:cNvSpPr>
            <a:spLocks noGrp="1"/>
          </p:cNvSpPr>
          <p:nvPr>
            <p:ph type="ftr" sz="quarter" idx="11"/>
          </p:nvPr>
        </p:nvSpPr>
        <p:spPr/>
        <p:txBody>
          <a:bodyPr/>
          <a:lstStyle/>
          <a:p>
            <a:endParaRPr lang="es-VE"/>
          </a:p>
        </p:txBody>
      </p:sp>
      <p:sp>
        <p:nvSpPr>
          <p:cNvPr id="5" name="Marcador de número de diapositiva 4"/>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10921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3780D6-EEA6-4ABB-834B-E7BE862E1C88}" type="datetimeFigureOut">
              <a:rPr lang="es-VE" smtClean="0"/>
              <a:t>9/8/2022</a:t>
            </a:fld>
            <a:endParaRPr lang="es-VE"/>
          </a:p>
        </p:txBody>
      </p:sp>
      <p:sp>
        <p:nvSpPr>
          <p:cNvPr id="3" name="Marcador de pie de página 2"/>
          <p:cNvSpPr>
            <a:spLocks noGrp="1"/>
          </p:cNvSpPr>
          <p:nvPr>
            <p:ph type="ftr" sz="quarter" idx="11"/>
          </p:nvPr>
        </p:nvSpPr>
        <p:spPr/>
        <p:txBody>
          <a:bodyPr/>
          <a:lstStyle/>
          <a:p>
            <a:endParaRPr lang="es-VE"/>
          </a:p>
        </p:txBody>
      </p:sp>
      <p:sp>
        <p:nvSpPr>
          <p:cNvPr id="4" name="Marcador de número de diapositiva 3"/>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376753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D3780D6-EEA6-4ABB-834B-E7BE862E1C88}" type="datetimeFigureOut">
              <a:rPr lang="es-VE" smtClean="0"/>
              <a:t>9/8/2022</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2621005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D3780D6-EEA6-4ABB-834B-E7BE862E1C88}" type="datetimeFigureOut">
              <a:rPr lang="es-VE" smtClean="0"/>
              <a:t>9/8/2022</a:t>
            </a:fld>
            <a:endParaRPr lang="es-VE"/>
          </a:p>
        </p:txBody>
      </p:sp>
      <p:sp>
        <p:nvSpPr>
          <p:cNvPr id="6" name="Marcador de pie de página 5"/>
          <p:cNvSpPr>
            <a:spLocks noGrp="1"/>
          </p:cNvSpPr>
          <p:nvPr>
            <p:ph type="ftr" sz="quarter" idx="11"/>
          </p:nvPr>
        </p:nvSpPr>
        <p:spPr/>
        <p:txBody>
          <a:bodyPr/>
          <a:lstStyle/>
          <a:p>
            <a:endParaRPr lang="es-VE"/>
          </a:p>
        </p:txBody>
      </p:sp>
      <p:sp>
        <p:nvSpPr>
          <p:cNvPr id="7" name="Marcador de número de diapositiva 6"/>
          <p:cNvSpPr>
            <a:spLocks noGrp="1"/>
          </p:cNvSpPr>
          <p:nvPr>
            <p:ph type="sldNum" sz="quarter" idx="12"/>
          </p:nvPr>
        </p:nvSpPr>
        <p:spPr/>
        <p:txBody>
          <a:bodyPr/>
          <a:lstStyle/>
          <a:p>
            <a:fld id="{47C25E2F-E970-445B-BF90-26EFD3A94B47}" type="slidenum">
              <a:rPr lang="es-VE" smtClean="0"/>
              <a:t>‹Nº›</a:t>
            </a:fld>
            <a:endParaRPr lang="es-VE"/>
          </a:p>
        </p:txBody>
      </p:sp>
    </p:spTree>
    <p:extLst>
      <p:ext uri="{BB962C8B-B14F-4D97-AF65-F5344CB8AC3E}">
        <p14:creationId xmlns:p14="http://schemas.microsoft.com/office/powerpoint/2010/main" val="69950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780D6-EEA6-4ABB-834B-E7BE862E1C88}" type="datetimeFigureOut">
              <a:rPr lang="es-VE" smtClean="0"/>
              <a:t>9/8/2022</a:t>
            </a:fld>
            <a:endParaRPr lang="es-V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5E2F-E970-445B-BF90-26EFD3A94B47}" type="slidenum">
              <a:rPr lang="es-VE" smtClean="0"/>
              <a:t>‹Nº›</a:t>
            </a:fld>
            <a:endParaRPr lang="es-VE"/>
          </a:p>
        </p:txBody>
      </p:sp>
    </p:spTree>
    <p:extLst>
      <p:ext uri="{BB962C8B-B14F-4D97-AF65-F5344CB8AC3E}">
        <p14:creationId xmlns:p14="http://schemas.microsoft.com/office/powerpoint/2010/main" val="230542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872941" y="227674"/>
            <a:ext cx="4836004" cy="369332"/>
          </a:xfrm>
          <a:prstGeom prst="rect">
            <a:avLst/>
          </a:prstGeom>
          <a:noFill/>
        </p:spPr>
        <p:txBody>
          <a:bodyPr wrap="none" rtlCol="0">
            <a:spAutoFit/>
          </a:bodyPr>
          <a:lstStyle/>
          <a:p>
            <a:r>
              <a:rPr lang="es-VE" b="1" dirty="0"/>
              <a:t>Coloque sus logos institucionales en este espacio</a:t>
            </a:r>
          </a:p>
        </p:txBody>
      </p:sp>
      <p:sp>
        <p:nvSpPr>
          <p:cNvPr id="5" name="3 CuadroTexto">
            <a:extLst>
              <a:ext uri="{FF2B5EF4-FFF2-40B4-BE49-F238E27FC236}">
                <a16:creationId xmlns:a16="http://schemas.microsoft.com/office/drawing/2014/main" id="{660F6908-EA0D-4694-8253-472FC9BF906E}"/>
              </a:ext>
            </a:extLst>
          </p:cNvPr>
          <p:cNvSpPr txBox="1"/>
          <p:nvPr/>
        </p:nvSpPr>
        <p:spPr>
          <a:xfrm>
            <a:off x="3096491" y="2152975"/>
            <a:ext cx="5999018" cy="329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1200"/>
              </a:spcAft>
            </a:pPr>
            <a:r>
              <a:rPr lang="es-ES_tradnl" dirty="0"/>
              <a:t>Las diapositivas en su contenido, presentación organizacional y formato pueden cambiar, acorde al tipo de exposición,  gusto personal o requerimiento, aunque se aconseja la siguiente organización: introducción, materiales y métodos, resultados y discusión con conclusiones. Además, se pide que la primera lámina tenga este formato, siendo libre de formato las subsiguientes.</a:t>
            </a:r>
          </a:p>
          <a:p>
            <a:pPr algn="just">
              <a:spcAft>
                <a:spcPts val="1200"/>
              </a:spcAft>
            </a:pPr>
            <a:r>
              <a:rPr lang="es-ES_tradnl" dirty="0"/>
              <a:t>Tome muy en cuenta el tamaño de las letras para que pueda ser leído su contenido independientemente del dispositivo del que sea visto. El tamaño de esta diapositiva es bastante adecuado para su conversión en formato de video.</a:t>
            </a:r>
            <a:endParaRPr lang="es-ES" dirty="0"/>
          </a:p>
        </p:txBody>
      </p:sp>
    </p:spTree>
    <p:extLst>
      <p:ext uri="{BB962C8B-B14F-4D97-AF65-F5344CB8AC3E}">
        <p14:creationId xmlns:p14="http://schemas.microsoft.com/office/powerpoint/2010/main" val="10981871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109</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Montserrat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FIRMA 2022</dc:creator>
  <cp:lastModifiedBy>Marcos De Donato Capote</cp:lastModifiedBy>
  <cp:revision>3</cp:revision>
  <dcterms:created xsi:type="dcterms:W3CDTF">2022-07-13T10:24:08Z</dcterms:created>
  <dcterms:modified xsi:type="dcterms:W3CDTF">2022-08-09T17:04:03Z</dcterms:modified>
</cp:coreProperties>
</file>