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10058400" cy="43200638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D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 showGuides="1">
      <p:cViewPr>
        <p:scale>
          <a:sx n="87" d="100"/>
          <a:sy n="87" d="100"/>
        </p:scale>
        <p:origin x="2000" y="144"/>
      </p:cViewPr>
      <p:guideLst>
        <p:guide orient="horz" pos="13607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30333-6313-4353-ABCC-3365DA142B50}" type="datetimeFigureOut">
              <a:rPr lang="es-VE" smtClean="0"/>
              <a:t>21/9/22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70225" y="1143000"/>
            <a:ext cx="717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9BF6B-6FE6-466B-A4E1-4F005A2FFBC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11593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070225" y="1143000"/>
            <a:ext cx="7175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9BF6B-6FE6-466B-A4E1-4F005A2FFBC4}" type="slidenum">
              <a:rPr lang="es-VE" smtClean="0"/>
              <a:t>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30826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7070108"/>
            <a:ext cx="8549640" cy="15040222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22690338"/>
            <a:ext cx="7543800" cy="104301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E2B1-BFD7-4CBF-9A54-58388BC7A300}" type="datetimeFigureOut">
              <a:rPr lang="es-VE" smtClean="0"/>
              <a:t>21/9/22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E58-15D6-4A7B-A748-48663DB7E41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85232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E2B1-BFD7-4CBF-9A54-58388BC7A300}" type="datetimeFigureOut">
              <a:rPr lang="es-VE" smtClean="0"/>
              <a:t>21/9/22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E58-15D6-4A7B-A748-48663DB7E41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6272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2300034"/>
            <a:ext cx="2168843" cy="36610544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2300034"/>
            <a:ext cx="6380798" cy="3661054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E2B1-BFD7-4CBF-9A54-58388BC7A300}" type="datetimeFigureOut">
              <a:rPr lang="es-VE" smtClean="0"/>
              <a:t>21/9/22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E58-15D6-4A7B-A748-48663DB7E41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68318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E2B1-BFD7-4CBF-9A54-58388BC7A300}" type="datetimeFigureOut">
              <a:rPr lang="es-VE" smtClean="0"/>
              <a:t>21/9/22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E58-15D6-4A7B-A748-48663DB7E41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3528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0770172"/>
            <a:ext cx="8675370" cy="1797026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28910440"/>
            <a:ext cx="8675370" cy="9450136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E2B1-BFD7-4CBF-9A54-58388BC7A300}" type="datetimeFigureOut">
              <a:rPr lang="es-VE" smtClean="0"/>
              <a:t>21/9/22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E58-15D6-4A7B-A748-48663DB7E41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7347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1500170"/>
            <a:ext cx="4274820" cy="2741040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1500170"/>
            <a:ext cx="4274820" cy="2741040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E2B1-BFD7-4CBF-9A54-58388BC7A300}" type="datetimeFigureOut">
              <a:rPr lang="es-VE" smtClean="0"/>
              <a:t>21/9/22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E58-15D6-4A7B-A748-48663DB7E41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198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2300044"/>
            <a:ext cx="8675370" cy="8350126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0590160"/>
            <a:ext cx="4255174" cy="5190073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15780233"/>
            <a:ext cx="4255174" cy="2321034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0590160"/>
            <a:ext cx="4276130" cy="5190073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15780233"/>
            <a:ext cx="4276130" cy="2321034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E2B1-BFD7-4CBF-9A54-58388BC7A300}" type="datetimeFigureOut">
              <a:rPr lang="es-VE" smtClean="0"/>
              <a:t>21/9/22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E58-15D6-4A7B-A748-48663DB7E41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4882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E2B1-BFD7-4CBF-9A54-58388BC7A300}" type="datetimeFigureOut">
              <a:rPr lang="es-VE" smtClean="0"/>
              <a:t>21/9/22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E58-15D6-4A7B-A748-48663DB7E41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1151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E2B1-BFD7-4CBF-9A54-58388BC7A300}" type="datetimeFigureOut">
              <a:rPr lang="es-VE" smtClean="0"/>
              <a:t>21/9/22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E58-15D6-4A7B-A748-48663DB7E41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40904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2880042"/>
            <a:ext cx="3244096" cy="10080149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6220102"/>
            <a:ext cx="5092065" cy="3070045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12960191"/>
            <a:ext cx="3244096" cy="24010358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E2B1-BFD7-4CBF-9A54-58388BC7A300}" type="datetimeFigureOut">
              <a:rPr lang="es-VE" smtClean="0"/>
              <a:t>21/9/22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E58-15D6-4A7B-A748-48663DB7E41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6909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2880042"/>
            <a:ext cx="3244096" cy="10080149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6220102"/>
            <a:ext cx="5092065" cy="3070045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12960191"/>
            <a:ext cx="3244096" cy="24010358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E2B1-BFD7-4CBF-9A54-58388BC7A300}" type="datetimeFigureOut">
              <a:rPr lang="es-VE" smtClean="0"/>
              <a:t>21/9/22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FE58-15D6-4A7B-A748-48663DB7E41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98393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2300044"/>
            <a:ext cx="8675370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11514684"/>
            <a:ext cx="8675370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40040601"/>
            <a:ext cx="22631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AE2B1-BFD7-4CBF-9A54-58388BC7A300}" type="datetimeFigureOut">
              <a:rPr lang="es-VE" smtClean="0"/>
              <a:t>21/9/22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40040601"/>
            <a:ext cx="339471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40040601"/>
            <a:ext cx="22631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0FE58-15D6-4A7B-A748-48663DB7E417}" type="slidenum">
              <a:rPr lang="es-VE" smtClean="0"/>
              <a:t>‹Nº›</a:t>
            </a:fld>
            <a:endParaRPr lang="es-VE"/>
          </a:p>
        </p:txBody>
      </p:sp>
      <p:sp>
        <p:nvSpPr>
          <p:cNvPr id="11" name="CuadroTexto 10"/>
          <p:cNvSpPr txBox="1"/>
          <p:nvPr userDrawn="1"/>
        </p:nvSpPr>
        <p:spPr>
          <a:xfrm>
            <a:off x="-3046" y="1234317"/>
            <a:ext cx="59154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900" i="1" spc="300" dirty="0">
                <a:solidFill>
                  <a:schemeClr val="bg1">
                    <a:lumMod val="50000"/>
                  </a:schemeClr>
                </a:solidFill>
                <a:latin typeface="Montserrat" panose="02000505000000020004" pitchFamily="2" charset="0"/>
              </a:rPr>
              <a:t>Hacia un desarrollo sustentable de la pesca y</a:t>
            </a:r>
            <a:r>
              <a:rPr lang="es-VE" sz="900" i="1" spc="300" baseline="0" dirty="0">
                <a:solidFill>
                  <a:schemeClr val="bg1">
                    <a:lumMod val="50000"/>
                  </a:schemeClr>
                </a:solidFill>
                <a:latin typeface="Montserrat" panose="02000505000000020004" pitchFamily="2" charset="0"/>
              </a:rPr>
              <a:t> la acuicultura</a:t>
            </a:r>
            <a:endParaRPr lang="es-VE" sz="900" i="1" spc="300" dirty="0">
              <a:solidFill>
                <a:schemeClr val="bg1">
                  <a:lumMod val="50000"/>
                </a:schemeClr>
              </a:solidFill>
              <a:latin typeface="Montserrat" panose="02000505000000020004" pitchFamily="2" charset="0"/>
            </a:endParaRPr>
          </a:p>
        </p:txBody>
      </p:sp>
      <p:grpSp>
        <p:nvGrpSpPr>
          <p:cNvPr id="12" name="Grupo 11"/>
          <p:cNvGrpSpPr/>
          <p:nvPr userDrawn="1"/>
        </p:nvGrpSpPr>
        <p:grpSpPr>
          <a:xfrm>
            <a:off x="-66350" y="60014"/>
            <a:ext cx="3487838" cy="1185308"/>
            <a:chOff x="60542" y="-77233"/>
            <a:chExt cx="3487838" cy="1185308"/>
          </a:xfrm>
        </p:grpSpPr>
        <p:sp>
          <p:nvSpPr>
            <p:cNvPr id="13" name="Rectángulo 12"/>
            <p:cNvSpPr/>
            <p:nvPr userDrawn="1"/>
          </p:nvSpPr>
          <p:spPr>
            <a:xfrm rot="836560">
              <a:off x="81375" y="634790"/>
              <a:ext cx="2211663" cy="205740"/>
            </a:xfrm>
            <a:custGeom>
              <a:avLst/>
              <a:gdLst>
                <a:gd name="connsiteX0" fmla="*/ 0 w 2211663"/>
                <a:gd name="connsiteY0" fmla="*/ 0 h 205740"/>
                <a:gd name="connsiteX1" fmla="*/ 2211663 w 2211663"/>
                <a:gd name="connsiteY1" fmla="*/ 0 h 205740"/>
                <a:gd name="connsiteX2" fmla="*/ 2211663 w 2211663"/>
                <a:gd name="connsiteY2" fmla="*/ 205740 h 205740"/>
                <a:gd name="connsiteX3" fmla="*/ 0 w 2211663"/>
                <a:gd name="connsiteY3" fmla="*/ 205740 h 205740"/>
                <a:gd name="connsiteX4" fmla="*/ 0 w 2211663"/>
                <a:gd name="connsiteY4" fmla="*/ 0 h 205740"/>
                <a:gd name="connsiteX0" fmla="*/ 0 w 2211663"/>
                <a:gd name="connsiteY0" fmla="*/ 0 h 205740"/>
                <a:gd name="connsiteX1" fmla="*/ 2211663 w 2211663"/>
                <a:gd name="connsiteY1" fmla="*/ 0 h 205740"/>
                <a:gd name="connsiteX2" fmla="*/ 2211663 w 2211663"/>
                <a:gd name="connsiteY2" fmla="*/ 205740 h 205740"/>
                <a:gd name="connsiteX3" fmla="*/ 37428 w 2211663"/>
                <a:gd name="connsiteY3" fmla="*/ 200325 h 205740"/>
                <a:gd name="connsiteX4" fmla="*/ 0 w 2211663"/>
                <a:gd name="connsiteY4" fmla="*/ 0 h 205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1663" h="205740">
                  <a:moveTo>
                    <a:pt x="0" y="0"/>
                  </a:moveTo>
                  <a:lnTo>
                    <a:pt x="2211663" y="0"/>
                  </a:lnTo>
                  <a:lnTo>
                    <a:pt x="2211663" y="205740"/>
                  </a:lnTo>
                  <a:lnTo>
                    <a:pt x="37428" y="2003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VE"/>
            </a:p>
          </p:txBody>
        </p:sp>
        <p:pic>
          <p:nvPicPr>
            <p:cNvPr id="14" name="Imagen 13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0740" y="0"/>
              <a:ext cx="1437640" cy="1108075"/>
            </a:xfrm>
            <a:prstGeom prst="rect">
              <a:avLst/>
            </a:prstGeom>
          </p:spPr>
        </p:pic>
        <p:sp>
          <p:nvSpPr>
            <p:cNvPr id="15" name="Rectángulo 14"/>
            <p:cNvSpPr/>
            <p:nvPr userDrawn="1"/>
          </p:nvSpPr>
          <p:spPr>
            <a:xfrm rot="836560">
              <a:off x="60542" y="579637"/>
              <a:ext cx="2288279" cy="219664"/>
            </a:xfrm>
            <a:custGeom>
              <a:avLst/>
              <a:gdLst>
                <a:gd name="connsiteX0" fmla="*/ 0 w 2294255"/>
                <a:gd name="connsiteY0" fmla="*/ 0 h 205888"/>
                <a:gd name="connsiteX1" fmla="*/ 2294255 w 2294255"/>
                <a:gd name="connsiteY1" fmla="*/ 0 h 205888"/>
                <a:gd name="connsiteX2" fmla="*/ 2294255 w 2294255"/>
                <a:gd name="connsiteY2" fmla="*/ 205888 h 205888"/>
                <a:gd name="connsiteX3" fmla="*/ 0 w 2294255"/>
                <a:gd name="connsiteY3" fmla="*/ 205888 h 205888"/>
                <a:gd name="connsiteX4" fmla="*/ 0 w 2294255"/>
                <a:gd name="connsiteY4" fmla="*/ 0 h 205888"/>
                <a:gd name="connsiteX0" fmla="*/ 0 w 2294255"/>
                <a:gd name="connsiteY0" fmla="*/ 0 h 219664"/>
                <a:gd name="connsiteX1" fmla="*/ 2294255 w 2294255"/>
                <a:gd name="connsiteY1" fmla="*/ 0 h 219664"/>
                <a:gd name="connsiteX2" fmla="*/ 2294255 w 2294255"/>
                <a:gd name="connsiteY2" fmla="*/ 205888 h 219664"/>
                <a:gd name="connsiteX3" fmla="*/ 53823 w 2294255"/>
                <a:gd name="connsiteY3" fmla="*/ 219664 h 219664"/>
                <a:gd name="connsiteX4" fmla="*/ 0 w 2294255"/>
                <a:gd name="connsiteY4" fmla="*/ 0 h 219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4255" h="219664">
                  <a:moveTo>
                    <a:pt x="0" y="0"/>
                  </a:moveTo>
                  <a:lnTo>
                    <a:pt x="2294255" y="0"/>
                  </a:lnTo>
                  <a:lnTo>
                    <a:pt x="2294255" y="205888"/>
                  </a:lnTo>
                  <a:lnTo>
                    <a:pt x="53823" y="2196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15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VE"/>
            </a:p>
          </p:txBody>
        </p:sp>
        <p:pic>
          <p:nvPicPr>
            <p:cNvPr id="16" name="Imagen 15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685" y="-77233"/>
              <a:ext cx="1355725" cy="678815"/>
            </a:xfrm>
            <a:prstGeom prst="rect">
              <a:avLst/>
            </a:prstGeom>
          </p:spPr>
        </p:pic>
      </p:grpSp>
      <p:sp>
        <p:nvSpPr>
          <p:cNvPr id="17" name="Cuadro de texto 18"/>
          <p:cNvSpPr txBox="1"/>
          <p:nvPr userDrawn="1"/>
        </p:nvSpPr>
        <p:spPr>
          <a:xfrm>
            <a:off x="2252999" y="556351"/>
            <a:ext cx="1188720" cy="7848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VE" sz="1200" b="1" dirty="0">
                <a:solidFill>
                  <a:srgbClr val="FFFFFF"/>
                </a:solidFill>
                <a:effectLst/>
                <a:latin typeface="Montserrat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 21 al 25</a:t>
            </a:r>
            <a:endParaRPr lang="es-VE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VE" sz="1200" b="1" dirty="0">
                <a:solidFill>
                  <a:srgbClr val="FFFFFF"/>
                </a:solidFill>
                <a:effectLst/>
                <a:latin typeface="Montserrat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noviembre</a:t>
            </a:r>
            <a:endParaRPr lang="es-VE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VE" sz="1800" b="1" dirty="0">
                <a:solidFill>
                  <a:srgbClr val="FFFFFF"/>
                </a:solidFill>
                <a:effectLst/>
                <a:latin typeface="Montserrat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s-VE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/>
          <p:cNvSpPr/>
          <p:nvPr userDrawn="1"/>
        </p:nvSpPr>
        <p:spPr>
          <a:xfrm>
            <a:off x="3421488" y="978942"/>
            <a:ext cx="6636912" cy="262402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VE"/>
          </a:p>
        </p:txBody>
      </p:sp>
      <p:sp>
        <p:nvSpPr>
          <p:cNvPr id="20" name="Rectángulo 19"/>
          <p:cNvSpPr/>
          <p:nvPr userDrawn="1"/>
        </p:nvSpPr>
        <p:spPr>
          <a:xfrm>
            <a:off x="3421488" y="978941"/>
            <a:ext cx="6636912" cy="216682"/>
          </a:xfrm>
          <a:prstGeom prst="rect">
            <a:avLst/>
          </a:prstGeom>
          <a:solidFill>
            <a:srgbClr val="0015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2782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CE3A3AAA-E8C4-469F-9381-0F855C7D06B4}"/>
              </a:ext>
            </a:extLst>
          </p:cNvPr>
          <p:cNvSpPr txBox="1"/>
          <p:nvPr/>
        </p:nvSpPr>
        <p:spPr>
          <a:xfrm>
            <a:off x="1469067" y="3172960"/>
            <a:ext cx="6578600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933" dirty="0">
                <a:latin typeface="Arial Rounded MT Bold" panose="020F0704030504030204" pitchFamily="34" charset="0"/>
              </a:rPr>
              <a:t>TÍTULO</a:t>
            </a:r>
            <a:endParaRPr lang="x-none" sz="3200" dirty="0">
              <a:latin typeface="Arial Rounded MT Bold" panose="020F0704030504030204" pitchFamily="34" charset="0"/>
            </a:endParaRPr>
          </a:p>
          <a:p>
            <a:pPr algn="ctr"/>
            <a:r>
              <a:rPr lang="x-none" sz="1333" dirty="0">
                <a:solidFill>
                  <a:srgbClr val="02AE12"/>
                </a:solidFill>
                <a:latin typeface="Arial Rounded MT Bold" panose="020F0704030504030204" pitchFamily="34" charset="0"/>
              </a:rPr>
              <a:t>[ajuste el tamaño para que no pase de 3 líneas]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A7DFA7C-AF67-49C1-8FC5-36C4DA15771A}"/>
              </a:ext>
            </a:extLst>
          </p:cNvPr>
          <p:cNvSpPr txBox="1"/>
          <p:nvPr/>
        </p:nvSpPr>
        <p:spPr>
          <a:xfrm>
            <a:off x="1873009" y="4268071"/>
            <a:ext cx="6174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67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Autor A,</a:t>
            </a:r>
            <a:r>
              <a:rPr lang="es-MX" sz="1867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</a:t>
            </a:r>
            <a:r>
              <a:rPr lang="es-MX" sz="1867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Autor B</a:t>
            </a:r>
            <a:r>
              <a:rPr lang="es-MX" sz="1867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  <a:r>
              <a:rPr lang="es-MX" sz="1867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etc</a:t>
            </a:r>
            <a:r>
              <a:rPr lang="es-MX" sz="1867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</a:t>
            </a:r>
          </a:p>
          <a:p>
            <a:pPr algn="ctr"/>
            <a:r>
              <a:rPr lang="es-ES" sz="1333" dirty="0">
                <a:solidFill>
                  <a:srgbClr val="02AE12"/>
                </a:solidFill>
                <a:latin typeface="Arial Rounded MT Bold" panose="020F0704030504030204" pitchFamily="34" charset="0"/>
              </a:rPr>
              <a:t>[Máximo de 7 autores]</a:t>
            </a:r>
            <a:endParaRPr lang="en-US" sz="1333" dirty="0">
              <a:solidFill>
                <a:srgbClr val="02AE12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F321B1E-1D1D-47B4-A263-5AE98BEF879C}"/>
              </a:ext>
            </a:extLst>
          </p:cNvPr>
          <p:cNvSpPr txBox="1"/>
          <p:nvPr/>
        </p:nvSpPr>
        <p:spPr>
          <a:xfrm>
            <a:off x="1739900" y="5060948"/>
            <a:ext cx="6578600" cy="912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333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</a:t>
            </a:r>
            <a:r>
              <a:rPr lang="es-ES" sz="1333" dirty="0">
                <a:latin typeface="Arial" panose="020B0604020202020204" pitchFamily="34" charset="0"/>
                <a:cs typeface="Arial" panose="020B0604020202020204" pitchFamily="34" charset="0"/>
              </a:rPr>
              <a:t>Afiliación autor A</a:t>
            </a:r>
          </a:p>
          <a:p>
            <a:pPr algn="just"/>
            <a:r>
              <a:rPr lang="es-MX" sz="1333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  <a:r>
              <a:rPr lang="es-ES" sz="1333" dirty="0">
                <a:latin typeface="Arial" panose="020B0604020202020204" pitchFamily="34" charset="0"/>
                <a:cs typeface="Arial" panose="020B0604020202020204" pitchFamily="34" charset="0"/>
              </a:rPr>
              <a:t>Afiliación autor B</a:t>
            </a:r>
          </a:p>
          <a:p>
            <a:pPr algn="just"/>
            <a:r>
              <a:rPr lang="es-MX" sz="1333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</a:t>
            </a:r>
            <a:r>
              <a:rPr lang="es-ES" sz="1333" dirty="0">
                <a:latin typeface="Arial" panose="020B0604020202020204" pitchFamily="34" charset="0"/>
                <a:cs typeface="Arial" panose="020B0604020202020204" pitchFamily="34" charset="0"/>
              </a:rPr>
              <a:t>Afiliación </a:t>
            </a:r>
            <a:r>
              <a:rPr lang="es-ES" sz="1333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s-ES" sz="1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x-none" sz="1333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es-VE" sz="1333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1333" dirty="0">
                <a:latin typeface="Arial" panose="020B0604020202020204" pitchFamily="34" charset="0"/>
                <a:cs typeface="Arial" panose="020B0604020202020204" pitchFamily="34" charset="0"/>
              </a:rPr>
              <a:t>autor de presentación</a:t>
            </a:r>
            <a:endParaRPr lang="en-US" sz="1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284516" y="6462665"/>
            <a:ext cx="7489368" cy="210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x-none" sz="1867" dirty="0"/>
              <a:t>La estructura y contenido del e-póster es flexible, sin embargo nosotros sugerimos que la estructura incluya, además del título, autores y afiliaciones, 1) una pequeña introducción, 2) una reseña de los materiales y métodos, 3) resultados, y 4) discusión con conclusiones (en algunos trabajos es conveniente la unión de resultados y discusión). Se exhorta a la utilización de imágenes, fotografías y gráficos. Aconsejamos el uso de este tamaño de texto.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321837" y="262718"/>
            <a:ext cx="483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b="1" dirty="0"/>
              <a:t>Coloque sus logos institucionales en este espacio</a:t>
            </a:r>
          </a:p>
        </p:txBody>
      </p:sp>
    </p:spTree>
    <p:extLst>
      <p:ext uri="{BB962C8B-B14F-4D97-AF65-F5344CB8AC3E}">
        <p14:creationId xmlns:p14="http://schemas.microsoft.com/office/powerpoint/2010/main" val="23887581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8x120_Plantilla_presentacion_e-poster_XIFIRMA2022" id="{36A62C68-5FA1-4056-8ED8-8FFA3E663048}" vid="{765D783C-0AC3-40DA-B2EA-E3B4391EA07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0</TotalTime>
  <Words>139</Words>
  <Application>Microsoft Macintosh PowerPoint</Application>
  <PresentationFormat>Personalizado</PresentationFormat>
  <Paragraphs>11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</cp:revision>
  <dcterms:created xsi:type="dcterms:W3CDTF">2022-09-21T17:54:28Z</dcterms:created>
  <dcterms:modified xsi:type="dcterms:W3CDTF">2022-09-21T17:54:57Z</dcterms:modified>
</cp:coreProperties>
</file>