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s-V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1767F"/>
    <a:srgbClr val="FFDF00"/>
    <a:srgbClr val="C8A939"/>
    <a:srgbClr val="FFFF00"/>
    <a:srgbClr val="005C96"/>
    <a:srgbClr val="4CE64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9" autoAdjust="0"/>
    <p:restoredTop sz="94660"/>
  </p:normalViewPr>
  <p:slideViewPr>
    <p:cSldViewPr snapToGrid="0" showGuides="1">
      <p:cViewPr>
        <p:scale>
          <a:sx n="98" d="100"/>
          <a:sy n="98" d="100"/>
        </p:scale>
        <p:origin x="72" y="5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spTree>
      <p:nvGrpSpPr>
        <p:cNvPr id="1" name=""/>
        <p:cNvGrpSpPr/>
        <p:nvPr/>
      </p:nvGrpSpPr>
      <p:grpSpPr>
        <a:xfrm>
          <a:off x="0" y="0"/>
          <a:ext cx="0" cy="0"/>
          <a:chOff x="0" y="0"/>
          <a:chExt cx="0" cy="0"/>
        </a:xfrm>
      </p:grpSpPr>
      <p:pic>
        <p:nvPicPr>
          <p:cNvPr id="9" name="Imagen 8">
            <a:extLst>
              <a:ext uri="{FF2B5EF4-FFF2-40B4-BE49-F238E27FC236}">
                <a16:creationId xmlns:a16="http://schemas.microsoft.com/office/drawing/2014/main" id="{7DD8CDD0-A9E4-9BD8-CFFA-341DCF522B6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05801" y="66354"/>
            <a:ext cx="1725740" cy="704241"/>
          </a:xfrm>
          <a:prstGeom prst="rect">
            <a:avLst/>
          </a:prstGeom>
        </p:spPr>
      </p:pic>
      <p:sp>
        <p:nvSpPr>
          <p:cNvPr id="4" name="Marcador de fecha 3"/>
          <p:cNvSpPr>
            <a:spLocks noGrp="1"/>
          </p:cNvSpPr>
          <p:nvPr>
            <p:ph type="dt" sz="half" idx="10"/>
          </p:nvPr>
        </p:nvSpPr>
        <p:spPr/>
        <p:txBody>
          <a:bodyPr/>
          <a:lstStyle/>
          <a:p>
            <a:fld id="{ED3780D6-EEA6-4ABB-834B-E7BE862E1C88}" type="datetimeFigureOut">
              <a:rPr lang="es-VE" smtClean="0"/>
              <a:t>2/5/2025</a:t>
            </a:fld>
            <a:endParaRPr lang="es-VE"/>
          </a:p>
        </p:txBody>
      </p:sp>
      <p:sp>
        <p:nvSpPr>
          <p:cNvPr id="5" name="Marcador de pie de página 4"/>
          <p:cNvSpPr>
            <a:spLocks noGrp="1"/>
          </p:cNvSpPr>
          <p:nvPr>
            <p:ph type="ftr" sz="quarter" idx="11"/>
          </p:nvPr>
        </p:nvSpPr>
        <p:spPr/>
        <p:txBody>
          <a:bodyPr/>
          <a:lstStyle/>
          <a:p>
            <a:endParaRPr lang="es-VE"/>
          </a:p>
        </p:txBody>
      </p:sp>
      <p:sp>
        <p:nvSpPr>
          <p:cNvPr id="6" name="Marcador de número de diapositiva 5"/>
          <p:cNvSpPr>
            <a:spLocks noGrp="1"/>
          </p:cNvSpPr>
          <p:nvPr>
            <p:ph type="sldNum" sz="quarter" idx="12"/>
          </p:nvPr>
        </p:nvSpPr>
        <p:spPr/>
        <p:txBody>
          <a:bodyPr/>
          <a:lstStyle/>
          <a:p>
            <a:fld id="{47C25E2F-E970-445B-BF90-26EFD3A94B47}" type="slidenum">
              <a:rPr lang="es-VE" smtClean="0"/>
              <a:t>‹Nº›</a:t>
            </a:fld>
            <a:endParaRPr lang="es-VE"/>
          </a:p>
        </p:txBody>
      </p:sp>
      <p:sp>
        <p:nvSpPr>
          <p:cNvPr id="13" name="Rectángulo 12"/>
          <p:cNvSpPr/>
          <p:nvPr userDrawn="1"/>
        </p:nvSpPr>
        <p:spPr>
          <a:xfrm rot="836560">
            <a:off x="-44805" y="778011"/>
            <a:ext cx="2259811" cy="193938"/>
          </a:xfrm>
          <a:custGeom>
            <a:avLst/>
            <a:gdLst>
              <a:gd name="connsiteX0" fmla="*/ 0 w 2211663"/>
              <a:gd name="connsiteY0" fmla="*/ 0 h 205740"/>
              <a:gd name="connsiteX1" fmla="*/ 2211663 w 2211663"/>
              <a:gd name="connsiteY1" fmla="*/ 0 h 205740"/>
              <a:gd name="connsiteX2" fmla="*/ 2211663 w 2211663"/>
              <a:gd name="connsiteY2" fmla="*/ 205740 h 205740"/>
              <a:gd name="connsiteX3" fmla="*/ 0 w 2211663"/>
              <a:gd name="connsiteY3" fmla="*/ 205740 h 205740"/>
              <a:gd name="connsiteX4" fmla="*/ 0 w 2211663"/>
              <a:gd name="connsiteY4" fmla="*/ 0 h 205740"/>
              <a:gd name="connsiteX0" fmla="*/ 0 w 2211663"/>
              <a:gd name="connsiteY0" fmla="*/ 0 h 205740"/>
              <a:gd name="connsiteX1" fmla="*/ 2211663 w 2211663"/>
              <a:gd name="connsiteY1" fmla="*/ 0 h 205740"/>
              <a:gd name="connsiteX2" fmla="*/ 2211663 w 2211663"/>
              <a:gd name="connsiteY2" fmla="*/ 205740 h 205740"/>
              <a:gd name="connsiteX3" fmla="*/ 37428 w 2211663"/>
              <a:gd name="connsiteY3" fmla="*/ 200325 h 205740"/>
              <a:gd name="connsiteX4" fmla="*/ 0 w 2211663"/>
              <a:gd name="connsiteY4" fmla="*/ 0 h 2057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11663" h="205740">
                <a:moveTo>
                  <a:pt x="0" y="0"/>
                </a:moveTo>
                <a:lnTo>
                  <a:pt x="2211663" y="0"/>
                </a:lnTo>
                <a:lnTo>
                  <a:pt x="2211663" y="205740"/>
                </a:lnTo>
                <a:lnTo>
                  <a:pt x="37428" y="200325"/>
                </a:lnTo>
                <a:lnTo>
                  <a:pt x="0" y="0"/>
                </a:lnTo>
                <a:close/>
              </a:path>
            </a:pathLst>
          </a:custGeom>
          <a:solidFill>
            <a:srgbClr val="005C9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s-VE"/>
          </a:p>
        </p:txBody>
      </p:sp>
      <p:sp>
        <p:nvSpPr>
          <p:cNvPr id="15" name="Rectángulo 14"/>
          <p:cNvSpPr/>
          <p:nvPr userDrawn="1"/>
        </p:nvSpPr>
        <p:spPr>
          <a:xfrm>
            <a:off x="2158352" y="978942"/>
            <a:ext cx="10033648" cy="262402"/>
          </a:xfrm>
          <a:prstGeom prst="rect">
            <a:avLst/>
          </a:prstGeom>
          <a:solidFill>
            <a:srgbClr val="005C9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s-VE"/>
          </a:p>
        </p:txBody>
      </p:sp>
      <p:sp>
        <p:nvSpPr>
          <p:cNvPr id="16" name="Rectángulo 15"/>
          <p:cNvSpPr/>
          <p:nvPr userDrawn="1"/>
        </p:nvSpPr>
        <p:spPr>
          <a:xfrm>
            <a:off x="2158352" y="978942"/>
            <a:ext cx="10033648" cy="216680"/>
          </a:xfrm>
          <a:prstGeom prst="rect">
            <a:avLst/>
          </a:prstGeom>
          <a:solidFill>
            <a:srgbClr val="FFDF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s-VE"/>
          </a:p>
        </p:txBody>
      </p:sp>
      <p:sp>
        <p:nvSpPr>
          <p:cNvPr id="17" name="CuadroTexto 16"/>
          <p:cNvSpPr txBox="1"/>
          <p:nvPr userDrawn="1"/>
        </p:nvSpPr>
        <p:spPr>
          <a:xfrm rot="869820">
            <a:off x="-51989" y="680895"/>
            <a:ext cx="2299689" cy="230832"/>
          </a:xfrm>
          <a:prstGeom prst="rect">
            <a:avLst/>
          </a:prstGeom>
          <a:solidFill>
            <a:srgbClr val="FFDF00"/>
          </a:solidFill>
        </p:spPr>
        <p:txBody>
          <a:bodyPr wrap="square" rtlCol="0">
            <a:spAutoFit/>
          </a:bodyPr>
          <a:lstStyle/>
          <a:p>
            <a:pPr algn="ctr"/>
            <a:r>
              <a:rPr lang="es-VE" sz="900" b="1" i="1" spc="0" dirty="0">
                <a:solidFill>
                  <a:srgbClr val="005C96"/>
                </a:solidFill>
                <a:latin typeface="Montserrat" panose="02000505000000020004" pitchFamily="2" charset="0"/>
              </a:rPr>
              <a:t>Del 17 al 21 de noviembre de 2025</a:t>
            </a:r>
          </a:p>
        </p:txBody>
      </p:sp>
      <p:sp>
        <p:nvSpPr>
          <p:cNvPr id="18" name="CuadroTexto 17"/>
          <p:cNvSpPr txBox="1"/>
          <p:nvPr userDrawn="1"/>
        </p:nvSpPr>
        <p:spPr>
          <a:xfrm>
            <a:off x="1961073" y="1252814"/>
            <a:ext cx="7603365" cy="230832"/>
          </a:xfrm>
          <a:prstGeom prst="rect">
            <a:avLst/>
          </a:prstGeom>
          <a:noFill/>
        </p:spPr>
        <p:txBody>
          <a:bodyPr wrap="none" rtlCol="0">
            <a:spAutoFit/>
          </a:bodyPr>
          <a:lstStyle/>
          <a:p>
            <a:pPr algn="ctr"/>
            <a:r>
              <a:rPr lang="es-ES" sz="900" b="1" i="1" spc="300" dirty="0">
                <a:solidFill>
                  <a:srgbClr val="71767F"/>
                </a:solidFill>
                <a:latin typeface="Montserrat" panose="02000505000000020004" pitchFamily="2" charset="0"/>
              </a:rPr>
              <a:t>Acuicultura, pesca y recursos acuáticos: construyendo un futuro sostenible</a:t>
            </a:r>
            <a:endParaRPr lang="es-VE" sz="900" b="1" i="1" spc="300" dirty="0">
              <a:solidFill>
                <a:srgbClr val="71767F"/>
              </a:solidFill>
              <a:latin typeface="Montserrat" panose="02000505000000020004" pitchFamily="2" charset="0"/>
            </a:endParaRPr>
          </a:p>
        </p:txBody>
      </p:sp>
      <p:sp>
        <p:nvSpPr>
          <p:cNvPr id="2" name="CuadroTexto 1">
            <a:extLst>
              <a:ext uri="{FF2B5EF4-FFF2-40B4-BE49-F238E27FC236}">
                <a16:creationId xmlns:a16="http://schemas.microsoft.com/office/drawing/2014/main" id="{80C2730D-4C3D-BF43-F1E6-DB562811152B}"/>
              </a:ext>
            </a:extLst>
          </p:cNvPr>
          <p:cNvSpPr txBox="1"/>
          <p:nvPr userDrawn="1"/>
        </p:nvSpPr>
        <p:spPr>
          <a:xfrm>
            <a:off x="4559917" y="1449691"/>
            <a:ext cx="7651454" cy="230832"/>
          </a:xfrm>
          <a:prstGeom prst="rect">
            <a:avLst/>
          </a:prstGeom>
          <a:noFill/>
        </p:spPr>
        <p:txBody>
          <a:bodyPr wrap="none" rtlCol="0">
            <a:spAutoFit/>
          </a:bodyPr>
          <a:lstStyle/>
          <a:p>
            <a:pPr algn="ctr"/>
            <a:r>
              <a:rPr lang="pt-BR" sz="900" b="1" i="1" spc="300" dirty="0">
                <a:solidFill>
                  <a:srgbClr val="71767F"/>
                </a:solidFill>
                <a:latin typeface="Montserrat" panose="02000505000000020004" pitchFamily="2" charset="0"/>
              </a:rPr>
              <a:t>Aquicultura, pesca e recursos aquáticos: construindo um futuro sustentável</a:t>
            </a:r>
            <a:endParaRPr lang="es-VE" sz="900" b="1" i="1" spc="300" dirty="0">
              <a:solidFill>
                <a:srgbClr val="71767F"/>
              </a:solidFill>
              <a:latin typeface="Montserrat" panose="02000505000000020004" pitchFamily="2" charset="0"/>
            </a:endParaRPr>
          </a:p>
        </p:txBody>
      </p:sp>
    </p:spTree>
    <p:extLst>
      <p:ext uri="{BB962C8B-B14F-4D97-AF65-F5344CB8AC3E}">
        <p14:creationId xmlns:p14="http://schemas.microsoft.com/office/powerpoint/2010/main" val="282053073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VE"/>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VE"/>
          </a:p>
        </p:txBody>
      </p:sp>
      <p:sp>
        <p:nvSpPr>
          <p:cNvPr id="4" name="Marcador de fecha 3"/>
          <p:cNvSpPr>
            <a:spLocks noGrp="1"/>
          </p:cNvSpPr>
          <p:nvPr>
            <p:ph type="dt" sz="half" idx="10"/>
          </p:nvPr>
        </p:nvSpPr>
        <p:spPr/>
        <p:txBody>
          <a:bodyPr/>
          <a:lstStyle/>
          <a:p>
            <a:fld id="{ED3780D6-EEA6-4ABB-834B-E7BE862E1C88}" type="datetimeFigureOut">
              <a:rPr lang="es-VE" smtClean="0"/>
              <a:t>2/5/2025</a:t>
            </a:fld>
            <a:endParaRPr lang="es-VE"/>
          </a:p>
        </p:txBody>
      </p:sp>
      <p:sp>
        <p:nvSpPr>
          <p:cNvPr id="5" name="Marcador de pie de página 4"/>
          <p:cNvSpPr>
            <a:spLocks noGrp="1"/>
          </p:cNvSpPr>
          <p:nvPr>
            <p:ph type="ftr" sz="quarter" idx="11"/>
          </p:nvPr>
        </p:nvSpPr>
        <p:spPr/>
        <p:txBody>
          <a:bodyPr/>
          <a:lstStyle/>
          <a:p>
            <a:endParaRPr lang="es-VE"/>
          </a:p>
        </p:txBody>
      </p:sp>
      <p:sp>
        <p:nvSpPr>
          <p:cNvPr id="6" name="Marcador de número de diapositiva 5"/>
          <p:cNvSpPr>
            <a:spLocks noGrp="1"/>
          </p:cNvSpPr>
          <p:nvPr>
            <p:ph type="sldNum" sz="quarter" idx="12"/>
          </p:nvPr>
        </p:nvSpPr>
        <p:spPr/>
        <p:txBody>
          <a:bodyPr/>
          <a:lstStyle/>
          <a:p>
            <a:fld id="{47C25E2F-E970-445B-BF90-26EFD3A94B47}" type="slidenum">
              <a:rPr lang="es-VE" smtClean="0"/>
              <a:t>‹Nº›</a:t>
            </a:fld>
            <a:endParaRPr lang="es-VE"/>
          </a:p>
        </p:txBody>
      </p:sp>
    </p:spTree>
    <p:extLst>
      <p:ext uri="{BB962C8B-B14F-4D97-AF65-F5344CB8AC3E}">
        <p14:creationId xmlns:p14="http://schemas.microsoft.com/office/powerpoint/2010/main" val="272872705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VE"/>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VE"/>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3780D6-EEA6-4ABB-834B-E7BE862E1C88}" type="datetimeFigureOut">
              <a:rPr lang="es-VE" smtClean="0"/>
              <a:t>2/5/2025</a:t>
            </a:fld>
            <a:endParaRPr lang="es-VE"/>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VE"/>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C25E2F-E970-445B-BF90-26EFD3A94B47}" type="slidenum">
              <a:rPr lang="es-VE" smtClean="0"/>
              <a:t>‹Nº›</a:t>
            </a:fld>
            <a:endParaRPr lang="es-VE"/>
          </a:p>
        </p:txBody>
      </p:sp>
    </p:spTree>
    <p:extLst>
      <p:ext uri="{BB962C8B-B14F-4D97-AF65-F5344CB8AC3E}">
        <p14:creationId xmlns:p14="http://schemas.microsoft.com/office/powerpoint/2010/main" val="2305424924"/>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V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6004624" y="345369"/>
            <a:ext cx="5013937" cy="646331"/>
          </a:xfrm>
          <a:prstGeom prst="rect">
            <a:avLst/>
          </a:prstGeom>
          <a:noFill/>
        </p:spPr>
        <p:txBody>
          <a:bodyPr wrap="none" rtlCol="0">
            <a:spAutoFit/>
          </a:bodyPr>
          <a:lstStyle/>
          <a:p>
            <a:r>
              <a:rPr lang="es-VE" b="1" dirty="0"/>
              <a:t>Coloque sus logos institucionales en este espacio</a:t>
            </a:r>
          </a:p>
          <a:p>
            <a:r>
              <a:rPr lang="es-VE" b="1" dirty="0"/>
              <a:t>Coloque </a:t>
            </a:r>
            <a:r>
              <a:rPr lang="es-VE" b="1" dirty="0" err="1"/>
              <a:t>seus</a:t>
            </a:r>
            <a:r>
              <a:rPr lang="es-VE" b="1" dirty="0"/>
              <a:t> logotipos </a:t>
            </a:r>
            <a:r>
              <a:rPr lang="es-VE" b="1" dirty="0" err="1"/>
              <a:t>institucionais</a:t>
            </a:r>
            <a:r>
              <a:rPr lang="es-VE" b="1" dirty="0"/>
              <a:t> </a:t>
            </a:r>
            <a:r>
              <a:rPr lang="es-VE" b="1" dirty="0" err="1"/>
              <a:t>neste</a:t>
            </a:r>
            <a:r>
              <a:rPr lang="es-VE" b="1" dirty="0"/>
              <a:t> </a:t>
            </a:r>
            <a:r>
              <a:rPr lang="es-VE" b="1" dirty="0" err="1"/>
              <a:t>espaço</a:t>
            </a:r>
            <a:endParaRPr lang="es-VE" b="1" dirty="0"/>
          </a:p>
        </p:txBody>
      </p:sp>
      <p:sp>
        <p:nvSpPr>
          <p:cNvPr id="5" name="3 CuadroTexto">
            <a:extLst>
              <a:ext uri="{FF2B5EF4-FFF2-40B4-BE49-F238E27FC236}">
                <a16:creationId xmlns:a16="http://schemas.microsoft.com/office/drawing/2014/main" id="{660F6908-EA0D-4694-8253-472FC9BF906E}"/>
              </a:ext>
            </a:extLst>
          </p:cNvPr>
          <p:cNvSpPr txBox="1"/>
          <p:nvPr/>
        </p:nvSpPr>
        <p:spPr>
          <a:xfrm>
            <a:off x="3096491" y="2152975"/>
            <a:ext cx="5999018" cy="3293209"/>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spcAft>
                <a:spcPts val="1200"/>
              </a:spcAft>
            </a:pPr>
            <a:r>
              <a:rPr lang="es-ES_tradnl" dirty="0"/>
              <a:t>Las diapositivas en su contenido, presentación organizacional y formato pueden cambiar, acorde al tipo de exposición,  gusto personal o requerimiento, aunque se aconseja la siguiente organización: introducción, materiales y métodos, resultados y discusión con conclusiones. Además, se pide que la primera lámina tenga este formato, siendo libre de formato las subsiguientes.</a:t>
            </a:r>
          </a:p>
          <a:p>
            <a:pPr algn="just">
              <a:spcAft>
                <a:spcPts val="1200"/>
              </a:spcAft>
            </a:pPr>
            <a:r>
              <a:rPr lang="es-ES_tradnl" dirty="0"/>
              <a:t>Tome muy en cuenta el tamaño de las letras para que pueda ser leído su contenido independientemente del dispositivo del que sea visto. El tamaño de esta diapositiva es bastante adecuado para su conversión en formato de video.</a:t>
            </a:r>
            <a:endParaRPr lang="es-ES" dirty="0"/>
          </a:p>
        </p:txBody>
      </p:sp>
    </p:spTree>
    <p:extLst>
      <p:ext uri="{BB962C8B-B14F-4D97-AF65-F5344CB8AC3E}">
        <p14:creationId xmlns:p14="http://schemas.microsoft.com/office/powerpoint/2010/main" val="109818712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TotalTime>
  <Words>115</Words>
  <Application>Microsoft Office PowerPoint</Application>
  <PresentationFormat>Panorámica</PresentationFormat>
  <Paragraphs>4</Paragraphs>
  <Slides>1</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vt:i4>
      </vt:variant>
    </vt:vector>
  </HeadingPairs>
  <TitlesOfParts>
    <vt:vector size="6" baseType="lpstr">
      <vt:lpstr>Arial</vt:lpstr>
      <vt:lpstr>Calibri</vt:lpstr>
      <vt:lpstr>Calibri Light</vt:lpstr>
      <vt:lpstr>Montserrat</vt:lpstr>
      <vt:lpstr>Tema de Office</vt:lpstr>
      <vt:lpstr>Presentación de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FIRMA 2022</dc:creator>
  <cp:lastModifiedBy>Anónimo</cp:lastModifiedBy>
  <cp:revision>10</cp:revision>
  <dcterms:created xsi:type="dcterms:W3CDTF">2022-07-13T10:24:08Z</dcterms:created>
  <dcterms:modified xsi:type="dcterms:W3CDTF">2025-05-03T02:04:37Z</dcterms:modified>
</cp:coreProperties>
</file>